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5" r:id="rId2"/>
    <p:sldId id="259" r:id="rId3"/>
    <p:sldId id="260" r:id="rId4"/>
    <p:sldId id="262" r:id="rId5"/>
    <p:sldId id="263" r:id="rId6"/>
    <p:sldId id="266" r:id="rId7"/>
    <p:sldId id="264" r:id="rId8"/>
    <p:sldId id="269" r:id="rId9"/>
    <p:sldId id="267"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60" d="100"/>
          <a:sy n="60" d="100"/>
        </p:scale>
        <p:origin x="672" y="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B8430BB-8CC7-4E7F-82F5-C82E7BC73041}" type="datetimeFigureOut">
              <a:rPr lang="en-US" smtClean="0"/>
              <a:t>10/22/2015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1762079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8430BB-8CC7-4E7F-82F5-C82E7BC73041}" type="datetimeFigureOut">
              <a:rPr lang="en-US" smtClean="0"/>
              <a:t>10/22/2015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6237891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8430BB-8CC7-4E7F-82F5-C82E7BC73041}" type="datetimeFigureOut">
              <a:rPr lang="en-US" smtClean="0"/>
              <a:t>10/22/2015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3492558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8430BB-8CC7-4E7F-82F5-C82E7BC73041}" type="datetimeFigureOut">
              <a:rPr lang="en-US" smtClean="0"/>
              <a:t>10/22/2015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4272229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B8430BB-8CC7-4E7F-82F5-C82E7BC73041}" type="datetimeFigureOut">
              <a:rPr lang="en-US" smtClean="0"/>
              <a:t>10/22/2015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877873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B8430BB-8CC7-4E7F-82F5-C82E7BC73041}" type="datetimeFigureOut">
              <a:rPr lang="en-US" smtClean="0"/>
              <a:t>10/22/2015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3682035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B8430BB-8CC7-4E7F-82F5-C82E7BC73041}" type="datetimeFigureOut">
              <a:rPr lang="en-US" smtClean="0"/>
              <a:t>10/22/2015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2808380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B8430BB-8CC7-4E7F-82F5-C82E7BC73041}" type="datetimeFigureOut">
              <a:rPr lang="en-US" smtClean="0"/>
              <a:t>10/22/2015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3459551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8430BB-8CC7-4E7F-82F5-C82E7BC73041}" type="datetimeFigureOut">
              <a:rPr lang="en-US" smtClean="0"/>
              <a:t>10/22/2015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4110791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8430BB-8CC7-4E7F-82F5-C82E7BC73041}" type="datetimeFigureOut">
              <a:rPr lang="en-US" smtClean="0"/>
              <a:t>10/22/2015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4123027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8430BB-8CC7-4E7F-82F5-C82E7BC73041}" type="datetimeFigureOut">
              <a:rPr lang="en-US" smtClean="0"/>
              <a:t>10/22/2015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8D8642-FACB-4C3B-93BD-F0534F196D6C}" type="slidenum">
              <a:rPr lang="en-US" smtClean="0"/>
              <a:t>‹#›</a:t>
            </a:fld>
            <a:endParaRPr lang="en-US"/>
          </a:p>
        </p:txBody>
      </p:sp>
    </p:spTree>
    <p:extLst>
      <p:ext uri="{BB962C8B-B14F-4D97-AF65-F5344CB8AC3E}">
        <p14:creationId xmlns:p14="http://schemas.microsoft.com/office/powerpoint/2010/main" val="1988400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8430BB-8CC7-4E7F-82F5-C82E7BC73041}" type="datetimeFigureOut">
              <a:rPr lang="en-US" smtClean="0"/>
              <a:t>10/22/2015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8D8642-FACB-4C3B-93BD-F0534F196D6C}" type="slidenum">
              <a:rPr lang="en-US" smtClean="0"/>
              <a:t>‹#›</a:t>
            </a:fld>
            <a:endParaRPr lang="en-US"/>
          </a:p>
        </p:txBody>
      </p:sp>
    </p:spTree>
    <p:extLst>
      <p:ext uri="{BB962C8B-B14F-4D97-AF65-F5344CB8AC3E}">
        <p14:creationId xmlns:p14="http://schemas.microsoft.com/office/powerpoint/2010/main" val="200254734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31210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612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66219"/>
            <a:ext cx="10515600" cy="1325563"/>
          </a:xfrm>
        </p:spPr>
        <p:txBody>
          <a:bodyPr>
            <a:normAutofit/>
          </a:bodyPr>
          <a:lstStyle/>
          <a:p>
            <a:pPr algn="ctr"/>
            <a:r>
              <a:rPr lang="en-US" sz="7200" dirty="0" smtClean="0"/>
              <a:t>The Creaking Grounds</a:t>
            </a:r>
            <a:endParaRPr lang="en-US" sz="7200" dirty="0"/>
          </a:p>
        </p:txBody>
      </p:sp>
    </p:spTree>
    <p:extLst>
      <p:ext uri="{BB962C8B-B14F-4D97-AF65-F5344CB8AC3E}">
        <p14:creationId xmlns:p14="http://schemas.microsoft.com/office/powerpoint/2010/main" val="47318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Razor Statement</a:t>
            </a:r>
            <a:endParaRPr lang="en-US" dirty="0"/>
          </a:p>
        </p:txBody>
      </p:sp>
      <p:sp>
        <p:nvSpPr>
          <p:cNvPr id="3" name="Content Placeholder 2"/>
          <p:cNvSpPr>
            <a:spLocks noGrp="1"/>
          </p:cNvSpPr>
          <p:nvPr>
            <p:ph idx="1"/>
          </p:nvPr>
        </p:nvSpPr>
        <p:spPr/>
        <p:txBody>
          <a:bodyPr/>
          <a:lstStyle/>
          <a:p>
            <a:pPr marL="0" indent="0" algn="ctr">
              <a:buNone/>
            </a:pPr>
            <a:r>
              <a:rPr lang="en-US" dirty="0"/>
              <a:t>Explore the old mansion collecting items to survive. But beware the cursed spirits of this </a:t>
            </a:r>
            <a:r>
              <a:rPr lang="en-US" dirty="0" smtClean="0"/>
              <a:t>house who lie in wait with surprises of their own.</a:t>
            </a:r>
            <a:endParaRPr lang="en-US" dirty="0"/>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0348" y="2766591"/>
            <a:ext cx="5845630" cy="3958170"/>
          </a:xfrm>
          <a:prstGeom prst="rect">
            <a:avLst/>
          </a:prstGeom>
        </p:spPr>
      </p:pic>
    </p:spTree>
    <p:extLst>
      <p:ext uri="{BB962C8B-B14F-4D97-AF65-F5344CB8AC3E}">
        <p14:creationId xmlns:p14="http://schemas.microsoft.com/office/powerpoint/2010/main" val="25821959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Story</a:t>
            </a:r>
            <a:endParaRPr lang="en-US" dirty="0"/>
          </a:p>
        </p:txBody>
      </p:sp>
      <p:sp>
        <p:nvSpPr>
          <p:cNvPr id="3" name="Content Placeholder 2"/>
          <p:cNvSpPr>
            <a:spLocks noGrp="1"/>
          </p:cNvSpPr>
          <p:nvPr>
            <p:ph idx="1"/>
          </p:nvPr>
        </p:nvSpPr>
        <p:spPr/>
        <p:txBody>
          <a:bodyPr>
            <a:normAutofit/>
          </a:bodyPr>
          <a:lstStyle/>
          <a:p>
            <a:pPr marL="0" indent="0">
              <a:buNone/>
            </a:pPr>
            <a:r>
              <a:rPr lang="en-US" sz="3200" dirty="0" smtClean="0"/>
              <a:t>	You and your friends decide to venture into the haunted mansion in your town. You all thought it was just </a:t>
            </a:r>
            <a:r>
              <a:rPr lang="en-US" sz="3200" dirty="0" smtClean="0"/>
              <a:t>folktales</a:t>
            </a:r>
            <a:r>
              <a:rPr lang="en-US" sz="3200" dirty="0" smtClean="0"/>
              <a:t>, </a:t>
            </a:r>
            <a:r>
              <a:rPr lang="en-US" sz="3200" dirty="0" smtClean="0"/>
              <a:t>but little did you know, not all of you will make it home tonight. You will adventure around the mansion with your team to find equipment and uncover artifacts. Complete objectives with your teammates to reach the end. But be careful, for something may just set off the Curse’s Awakening and nothing has prepared you for that moment.</a:t>
            </a:r>
          </a:p>
        </p:txBody>
      </p:sp>
    </p:spTree>
    <p:extLst>
      <p:ext uri="{BB962C8B-B14F-4D97-AF65-F5344CB8AC3E}">
        <p14:creationId xmlns:p14="http://schemas.microsoft.com/office/powerpoint/2010/main" val="805195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Game Features</a:t>
            </a:r>
            <a:endParaRPr lang="en-US" dirty="0"/>
          </a:p>
        </p:txBody>
      </p:sp>
      <p:sp>
        <p:nvSpPr>
          <p:cNvPr id="3" name="Content Placeholder 2"/>
          <p:cNvSpPr>
            <a:spLocks noGrp="1"/>
          </p:cNvSpPr>
          <p:nvPr>
            <p:ph idx="1"/>
          </p:nvPr>
        </p:nvSpPr>
        <p:spPr/>
        <p:txBody>
          <a:bodyPr/>
          <a:lstStyle/>
          <a:p>
            <a:r>
              <a:rPr lang="en-US" dirty="0"/>
              <a:t>Explore a </a:t>
            </a:r>
            <a:r>
              <a:rPr lang="en-US" dirty="0" smtClean="0"/>
              <a:t>randomly generated </a:t>
            </a:r>
            <a:r>
              <a:rPr lang="en-US" dirty="0" smtClean="0"/>
              <a:t>labyrinthine mansion</a:t>
            </a:r>
            <a:endParaRPr lang="en-US" dirty="0" smtClean="0"/>
          </a:p>
          <a:p>
            <a:r>
              <a:rPr lang="en-US" dirty="0" smtClean="0"/>
              <a:t>Create a character with stats </a:t>
            </a:r>
            <a:r>
              <a:rPr lang="en-US" dirty="0"/>
              <a:t>to suit </a:t>
            </a:r>
            <a:r>
              <a:rPr lang="en-US" dirty="0" smtClean="0"/>
              <a:t>your </a:t>
            </a:r>
            <a:r>
              <a:rPr lang="en-US" dirty="0"/>
              <a:t>play style</a:t>
            </a:r>
          </a:p>
          <a:p>
            <a:r>
              <a:rPr lang="en-US" dirty="0"/>
              <a:t>Search the rooms and containers for items and </a:t>
            </a:r>
            <a:r>
              <a:rPr lang="en-US" dirty="0" smtClean="0"/>
              <a:t>artifacts</a:t>
            </a:r>
          </a:p>
          <a:p>
            <a:r>
              <a:rPr lang="en-US" dirty="0" smtClean="0"/>
              <a:t>Find hidden passages and secrets to help you win</a:t>
            </a:r>
            <a:endParaRPr lang="en-US" dirty="0"/>
          </a:p>
          <a:p>
            <a:r>
              <a:rPr lang="en-US" dirty="0"/>
              <a:t>Collect special powers from </a:t>
            </a:r>
            <a:r>
              <a:rPr lang="en-US" dirty="0" smtClean="0"/>
              <a:t>artifacts</a:t>
            </a:r>
            <a:endParaRPr lang="en-US" dirty="0"/>
          </a:p>
          <a:p>
            <a:r>
              <a:rPr lang="en-US" dirty="0"/>
              <a:t>Survive the Curse’s Awakening OR Destroy the trespassers as a Betrayer.</a:t>
            </a:r>
          </a:p>
          <a:p>
            <a:endParaRPr lang="en-US" dirty="0"/>
          </a:p>
        </p:txBody>
      </p:sp>
    </p:spTree>
    <p:extLst>
      <p:ext uri="{BB962C8B-B14F-4D97-AF65-F5344CB8AC3E}">
        <p14:creationId xmlns:p14="http://schemas.microsoft.com/office/powerpoint/2010/main" val="36279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Are We Different?</a:t>
            </a:r>
            <a:endParaRPr lang="en-US" dirty="0"/>
          </a:p>
        </p:txBody>
      </p:sp>
      <p:sp>
        <p:nvSpPr>
          <p:cNvPr id="3" name="Content Placeholder 2"/>
          <p:cNvSpPr>
            <a:spLocks noGrp="1"/>
          </p:cNvSpPr>
          <p:nvPr>
            <p:ph idx="1"/>
          </p:nvPr>
        </p:nvSpPr>
        <p:spPr/>
        <p:txBody>
          <a:bodyPr/>
          <a:lstStyle/>
          <a:p>
            <a:r>
              <a:rPr lang="en-US" dirty="0" smtClean="0"/>
              <a:t>Most horror games are linear and repetitive. Ours is not.</a:t>
            </a:r>
          </a:p>
          <a:p>
            <a:r>
              <a:rPr lang="en-US" dirty="0" smtClean="0"/>
              <a:t>Multiplayer</a:t>
            </a:r>
          </a:p>
          <a:p>
            <a:r>
              <a:rPr lang="en-US" dirty="0" smtClean="0"/>
              <a:t>We are an ambitious group that focuses on quality</a:t>
            </a:r>
          </a:p>
          <a:p>
            <a:r>
              <a:rPr lang="en-US" dirty="0" smtClean="0"/>
              <a:t>Much accomplished in short time already = PROFIT SOONER FOR YOU</a:t>
            </a:r>
            <a:endParaRPr lang="en-US" dirty="0"/>
          </a:p>
        </p:txBody>
      </p:sp>
    </p:spTree>
    <p:extLst>
      <p:ext uri="{BB962C8B-B14F-4D97-AF65-F5344CB8AC3E}">
        <p14:creationId xmlns:p14="http://schemas.microsoft.com/office/powerpoint/2010/main" val="4162882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pic>
        <p:nvPicPr>
          <p:cNvPr id="4" name="Presentation.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 y="0"/>
            <a:ext cx="12191999" cy="6858000"/>
          </a:xfrm>
          <a:prstGeom prst="rect">
            <a:avLst/>
          </a:prstGeom>
        </p:spPr>
      </p:pic>
    </p:spTree>
    <p:extLst>
      <p:ext uri="{BB962C8B-B14F-4D97-AF65-F5344CB8AC3E}">
        <p14:creationId xmlns:p14="http://schemas.microsoft.com/office/powerpoint/2010/main" val="37614673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59403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66219"/>
            <a:ext cx="10515600" cy="1325563"/>
          </a:xfrm>
        </p:spPr>
        <p:txBody>
          <a:bodyPr>
            <a:normAutofit/>
          </a:bodyPr>
          <a:lstStyle/>
          <a:p>
            <a:pPr algn="ctr"/>
            <a:r>
              <a:rPr lang="en-US" sz="7200" dirty="0" smtClean="0"/>
              <a:t>The Creaking Grounds</a:t>
            </a:r>
            <a:endParaRPr lang="en-US" sz="7200" dirty="0"/>
          </a:p>
        </p:txBody>
      </p:sp>
    </p:spTree>
    <p:extLst>
      <p:ext uri="{BB962C8B-B14F-4D97-AF65-F5344CB8AC3E}">
        <p14:creationId xmlns:p14="http://schemas.microsoft.com/office/powerpoint/2010/main" val="2127042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Theme</Template>
  <TotalTime>159</TotalTime>
  <Words>129</Words>
  <Application>Microsoft Office PowerPoint</Application>
  <PresentationFormat>Widescreen</PresentationFormat>
  <Paragraphs>19</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PowerPoint Presentation</vt:lpstr>
      <vt:lpstr>The Creaking Grounds</vt:lpstr>
      <vt:lpstr>Razor Statement</vt:lpstr>
      <vt:lpstr>User Story</vt:lpstr>
      <vt:lpstr>Game Features</vt:lpstr>
      <vt:lpstr>Why Are We Different?</vt:lpstr>
      <vt:lpstr>Demo</vt:lpstr>
      <vt:lpstr>PowerPoint Presentation</vt:lpstr>
      <vt:lpstr>The Creaking Grounds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 Power</dc:creator>
  <cp:lastModifiedBy>Conner</cp:lastModifiedBy>
  <cp:revision>47</cp:revision>
  <dcterms:created xsi:type="dcterms:W3CDTF">2015-10-01T20:57:14Z</dcterms:created>
  <dcterms:modified xsi:type="dcterms:W3CDTF">2015-10-22T19:52:55Z</dcterms:modified>
</cp:coreProperties>
</file>

<file path=docProps/thumbnail.jpeg>
</file>